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1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2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8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1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2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1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1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4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7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09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4DC1-4093-49FA-8BD1-2B7191EBF46D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FE05-2793-42A5-AC04-FD97E031F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toH medium with spac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3455" y="1918447"/>
            <a:ext cx="5262282" cy="4464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0553" y="1036550"/>
            <a:ext cx="5888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I am </a:t>
            </a: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</a:rPr>
              <a:t>Thankful Presentation 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5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918" y="1256790"/>
            <a:ext cx="4930587" cy="54414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I’m thankful that by making a shoebox</a:t>
            </a:r>
            <a:br>
              <a:rPr lang="en-GB" sz="31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GB" sz="31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I can make a difference </a:t>
            </a:r>
            <a:r>
              <a:rPr lang="en-GB" sz="2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/>
            </a:r>
            <a:br>
              <a:rPr lang="en-GB" sz="2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5493"/>
          <a:stretch>
            <a:fillRect/>
          </a:stretch>
        </p:blipFill>
        <p:spPr>
          <a:xfrm>
            <a:off x="500416" y="179858"/>
            <a:ext cx="2835534" cy="21266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0" y="3677443"/>
            <a:ext cx="2256140" cy="305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21" y="307186"/>
            <a:ext cx="2283234" cy="3235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5" y="2553721"/>
            <a:ext cx="2835534" cy="1890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5" y="4628608"/>
            <a:ext cx="2799985" cy="1866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87" y="4289196"/>
            <a:ext cx="3576053" cy="2205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87" y="1557633"/>
            <a:ext cx="3576053" cy="2384781"/>
          </a:xfrm>
          <a:prstGeom prst="rect">
            <a:avLst/>
          </a:prstGeom>
        </p:spPr>
      </p:pic>
      <p:pic>
        <p:nvPicPr>
          <p:cNvPr id="12" name="Picture 11" descr="LtoH medium with space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98851" y="179858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5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4000">
        <p15:prstTrans prst="peelOff"/>
      </p:transition>
    </mc:Choice>
    <mc:Fallback xmlns="">
      <p:transition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148307" y="6053138"/>
            <a:ext cx="8135937" cy="804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I’m thankful to have a safe, warm home.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2241176" y="352610"/>
            <a:ext cx="7628965" cy="5584749"/>
          </a:xfrm>
          <a:prstGeom prst="rect">
            <a:avLst/>
          </a:prstGeom>
        </p:spPr>
      </p:pic>
      <p:pic>
        <p:nvPicPr>
          <p:cNvPr id="7" name="Picture 6" descr="LtoH medium with spa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2822" y="352611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576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297407" y="5654209"/>
            <a:ext cx="8496300" cy="1014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I’m thankful to have a choice of clothes to wear, and </a:t>
            </a:r>
            <a:r>
              <a:rPr lang="en-GB" sz="2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access to a washing machine.</a:t>
            </a:r>
            <a:endParaRPr lang="en-GB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C:\Users\Johnson\Pictures\Modover and Wales\Muldover and Wales 001 (87).jpg"/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8776" y="271929"/>
            <a:ext cx="6913563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toH medium with spa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2822" y="352611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352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14221" y="5761785"/>
            <a:ext cx="8424862" cy="1230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I’m thankful that I have enough food to eat – every day</a:t>
            </a:r>
          </a:p>
        </p:txBody>
      </p:sp>
      <p:pic>
        <p:nvPicPr>
          <p:cNvPr id="8" name="Picture 3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64660" y="233415"/>
            <a:ext cx="7894834" cy="5261950"/>
          </a:xfrm>
          <a:prstGeom prst="rect">
            <a:avLst/>
          </a:prstGeom>
          <a:noFill/>
          <a:ln/>
        </p:spPr>
      </p:pic>
      <p:pic>
        <p:nvPicPr>
          <p:cNvPr id="9" name="Picture 8" descr="LtoH medium with spa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2822" y="352611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88930"/>
            <a:ext cx="8229600" cy="743399"/>
          </a:xfrm>
        </p:spPr>
        <p:txBody>
          <a:bodyPr>
            <a:noAutofit/>
          </a:bodyPr>
          <a:lstStyle/>
          <a:p>
            <a:r>
              <a:rPr lang="en-GB" sz="37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 am thankful for indoor plumbing…</a:t>
            </a:r>
          </a:p>
        </p:txBody>
      </p:sp>
      <p:pic>
        <p:nvPicPr>
          <p:cNvPr id="5" name="Picture 2" descr="C:\Users\Johnson\Pictures\2014-04-19 mostly Moldova\mostly Moldova 48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b="10094"/>
          <a:stretch/>
        </p:blipFill>
        <p:spPr bwMode="auto">
          <a:xfrm>
            <a:off x="797859" y="1369114"/>
            <a:ext cx="4531659" cy="49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62" y="1369114"/>
            <a:ext cx="5834033" cy="49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toH medium with spac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2822" y="352611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425388" y="5815573"/>
            <a:ext cx="8280400" cy="804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… and for an indoor toilet!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4" y="200212"/>
            <a:ext cx="7372537" cy="55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toH medium with spa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2822" y="352611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79" y="205235"/>
            <a:ext cx="10515600" cy="13255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 am thankful that I </a:t>
            </a:r>
            <a:r>
              <a:rPr lang="en-GB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have electricity</a:t>
            </a:r>
            <a:r>
              <a:rPr lang="en-GB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, and </a:t>
            </a:r>
            <a:r>
              <a:rPr lang="en-GB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								that </a:t>
            </a:r>
            <a:r>
              <a:rPr lang="en-GB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it is safe.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2" y="1260521"/>
            <a:ext cx="5980910" cy="448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78" y="2470774"/>
            <a:ext cx="5287725" cy="396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toH medium with spac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12822" y="352611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434353" y="5555597"/>
            <a:ext cx="8496300" cy="1230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 am grateful that I have transport,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and can travel easily and comfortably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10" y="144555"/>
            <a:ext cx="781478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toH medium with spa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2822" y="352611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16639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162485" y="5663173"/>
            <a:ext cx="8497888" cy="10858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I am 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thankful that I have a warm bed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to sleep in at night time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39" y="144556"/>
            <a:ext cx="7490979" cy="525219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toH medium with spac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2822" y="352611"/>
            <a:ext cx="1093149" cy="10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810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104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I am thankful for indoor plumbing…</vt:lpstr>
      <vt:lpstr>PowerPoint Presentation</vt:lpstr>
      <vt:lpstr>I am thankful that I have electricity, and         that it is safe.</vt:lpstr>
      <vt:lpstr>PowerPoint Presentation</vt:lpstr>
      <vt:lpstr>PowerPoint Presentation</vt:lpstr>
      <vt:lpstr>I’m thankful that by making a shoebox  I can make a difference  </vt:lpstr>
    </vt:vector>
  </TitlesOfParts>
  <Company>LINK TO HOPE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Hector</dc:creator>
  <cp:lastModifiedBy>Lisa Hector</cp:lastModifiedBy>
  <cp:revision>7</cp:revision>
  <dcterms:created xsi:type="dcterms:W3CDTF">2018-06-28T11:57:49Z</dcterms:created>
  <dcterms:modified xsi:type="dcterms:W3CDTF">2018-06-28T13:47:51Z</dcterms:modified>
</cp:coreProperties>
</file>