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6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9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0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7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9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3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4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8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9F52-82F7-49C5-9B62-9C5EA78EC5C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DEF4-B404-4733-A474-60A67E7FF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toH medium with spac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712" y="1628800"/>
            <a:ext cx="5760640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728" y="764705"/>
            <a:ext cx="511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Bags of Wool Presentation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4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4000">
        <p15:prstTrans prst="peelOff"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44" b="44"/>
          <a:stretch>
            <a:fillRect/>
          </a:stretch>
        </p:blipFill>
        <p:spPr>
          <a:xfrm>
            <a:off x="316305" y="531912"/>
            <a:ext cx="7584842" cy="5832648"/>
          </a:xfrm>
          <a:prstGeom prst="rect">
            <a:avLst/>
          </a:prstGeom>
        </p:spPr>
      </p:pic>
      <p:pic>
        <p:nvPicPr>
          <p:cNvPr id="3" name="Picture 2" descr="LtoH medium with spa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353" y="158587"/>
            <a:ext cx="1380566" cy="116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8988" y="1945341"/>
            <a:ext cx="3953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Large families live in small, single roomed houses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0673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4000">
        <p15:prstTrans prst="peelOff"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Johnson\Pictures\shoebox delivery 2009\shoebox delivery 2009 2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"/>
          <a:stretch/>
        </p:blipFill>
        <p:spPr bwMode="auto">
          <a:xfrm>
            <a:off x="1263407" y="577026"/>
            <a:ext cx="4926427" cy="57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92537" y="1823357"/>
            <a:ext cx="4949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Families sleep together in one room and have to share beds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72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4000">
        <p15:prstTrans prst="peelOff"/>
      </p:transition>
    </mc:Choice>
    <mc:Fallback xmlns="">
      <p:transition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6" y="272141"/>
            <a:ext cx="4795157" cy="6393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9866" y="2201091"/>
            <a:ext cx="4016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They cook on basic stoves which belch out smoke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6304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4000">
        <p15:prstTrans prst="peelOff"/>
      </p:transition>
    </mc:Choice>
    <mc:Fallback xmlns="">
      <p:transition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hnson\Pictures\shoebox delivery 2009\shoebox delivery 2009 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b="29628"/>
          <a:stretch/>
        </p:blipFill>
        <p:spPr bwMode="auto">
          <a:xfrm>
            <a:off x="594089" y="792480"/>
            <a:ext cx="7196732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7241" y="1859280"/>
            <a:ext cx="2407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Live in badly built houses with roofs that leak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310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4000">
        <p15:prstTrans prst="peelOff"/>
      </p:transition>
    </mc:Choice>
    <mc:Fallback xmlns="">
      <p:transition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2" y="429652"/>
            <a:ext cx="4278868" cy="6428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1" y="2087880"/>
            <a:ext cx="4937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Toilets are outside and are a hole in a plank of wood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8311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0_1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036" y="623515"/>
            <a:ext cx="5567156" cy="54007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0809" y="1713830"/>
            <a:ext cx="4942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Many people have to fetch all their water from a well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0310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985" y="179858"/>
            <a:ext cx="3932237" cy="54414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By filling a shoebox…..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9903" y="724000"/>
            <a:ext cx="5486400" cy="8048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You can </a:t>
            </a:r>
            <a:r>
              <a:rPr lang="en-GB" sz="3600" dirty="0" smtClean="0">
                <a:solidFill>
                  <a:srgbClr val="002060"/>
                </a:solidFill>
              </a:rPr>
              <a:t>bring happiness to peoples lives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5493"/>
          <a:stretch>
            <a:fillRect/>
          </a:stretch>
        </p:blipFill>
        <p:spPr>
          <a:xfrm>
            <a:off x="500416" y="179858"/>
            <a:ext cx="2835534" cy="2126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0" y="3677443"/>
            <a:ext cx="2256140" cy="305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21" y="307186"/>
            <a:ext cx="2283234" cy="3235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5" y="2553721"/>
            <a:ext cx="2835534" cy="1890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5" y="4628608"/>
            <a:ext cx="2799985" cy="1866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87" y="4289196"/>
            <a:ext cx="3576053" cy="2205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87" y="1528861"/>
            <a:ext cx="3576053" cy="23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4000">
        <p15:prstTrans prst="peelOff"/>
      </p:transition>
    </mc:Choice>
    <mc:Fallback xmlns="">
      <p:transition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78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filling a shoebox…..</vt:lpstr>
    </vt:vector>
  </TitlesOfParts>
  <Company>LINK TO HOPE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Hector</dc:creator>
  <cp:lastModifiedBy>Lisa Hector</cp:lastModifiedBy>
  <cp:revision>7</cp:revision>
  <dcterms:created xsi:type="dcterms:W3CDTF">2018-06-27T14:32:24Z</dcterms:created>
  <dcterms:modified xsi:type="dcterms:W3CDTF">2018-06-27T15:20:53Z</dcterms:modified>
</cp:coreProperties>
</file>